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4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82" y="3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95B31-FED8-496D-AF50-C526906A7949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88A18-17B3-4DF3-B9B0-4DE72DFD4E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131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8A18-17B3-4DF3-B9B0-4DE72DFD4E0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048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8A18-17B3-4DF3-B9B0-4DE72DFD4E0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520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8A18-17B3-4DF3-B9B0-4DE72DFD4E0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709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8A18-17B3-4DF3-B9B0-4DE72DFD4E0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059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8A18-17B3-4DF3-B9B0-4DE72DFD4E0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906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8A18-17B3-4DF3-B9B0-4DE72DFD4E0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2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8A18-17B3-4DF3-B9B0-4DE72DFD4E0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298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</a:t>
            </a:r>
            <a:r>
              <a:rPr lang="en-NZ" baseline="0" dirty="0" smtClean="0"/>
              <a:t> w</a:t>
            </a:r>
            <a:r>
              <a:rPr lang="en-NZ" dirty="0" smtClean="0"/>
              <a:t>e lay the mandarin skin out flat we noticed </a:t>
            </a:r>
            <a:r>
              <a:rPr lang="en-NZ" baseline="0" dirty="0" smtClean="0"/>
              <a:t> the countries were stretched further apart compared to when it was a round mandarin.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8A18-17B3-4DF3-B9B0-4DE72DFD4E0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521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731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95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395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388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527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60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941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0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243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58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833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BD06-5703-4632-BAE9-D1A032B37E02}" type="datetimeFigureOut">
              <a:rPr lang="en-NZ" smtClean="0"/>
              <a:t>4/12/2015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69360-CB44-477C-8CCD-EB6C92B6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8417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mtClean="0"/>
              <a:t>Photo Album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mtClean="0"/>
              <a:t>by jo.dudley</a:t>
            </a:r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604" y="116632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solidFill>
                  <a:srgbClr val="FFFF00"/>
                </a:solidFill>
              </a:rPr>
              <a:t>Wicked Wanderers’ </a:t>
            </a:r>
          </a:p>
          <a:p>
            <a:pPr algn="ctr"/>
            <a:r>
              <a:rPr lang="en-NZ" sz="3600" b="1" dirty="0" smtClean="0">
                <a:solidFill>
                  <a:srgbClr val="FFFF00"/>
                </a:solidFill>
              </a:rPr>
              <a:t>Starting Out in Mapping</a:t>
            </a:r>
            <a:endParaRPr lang="en-NZ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922" y="617217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 smtClean="0"/>
              <a:t>By Baxter, </a:t>
            </a:r>
            <a:r>
              <a:rPr lang="en-NZ" sz="1600" b="1" dirty="0" err="1" smtClean="0"/>
              <a:t>Najia</a:t>
            </a:r>
            <a:r>
              <a:rPr lang="en-NZ" sz="1600" b="1" dirty="0" smtClean="0"/>
              <a:t>, William, </a:t>
            </a:r>
            <a:r>
              <a:rPr lang="en-NZ" sz="1600" b="1" dirty="0" err="1" smtClean="0"/>
              <a:t>Jongyoon</a:t>
            </a:r>
            <a:r>
              <a:rPr lang="en-NZ" sz="1600" b="1" dirty="0" smtClean="0"/>
              <a:t>, Ursula and Sean</a:t>
            </a:r>
            <a:endParaRPr lang="en-NZ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364502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 smtClean="0"/>
              <a:t>Lake </a:t>
            </a:r>
            <a:r>
              <a:rPr lang="en-NZ" sz="1400" b="1" dirty="0" err="1" smtClean="0"/>
              <a:t>Pukaki</a:t>
            </a:r>
            <a:endParaRPr lang="en-NZ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1268760"/>
            <a:ext cx="18002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 err="1" smtClean="0"/>
              <a:t>Aoraki</a:t>
            </a:r>
            <a:r>
              <a:rPr lang="en-NZ" sz="1400" b="1" dirty="0" smtClean="0"/>
              <a:t>/Mount Cook</a:t>
            </a:r>
            <a:endParaRPr lang="en-NZ" sz="1400" b="1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1656" y="6159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 lake tekapo april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618308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45811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Lake </a:t>
            </a:r>
            <a:r>
              <a:rPr lang="en-NZ" b="1" dirty="0" err="1" smtClean="0"/>
              <a:t>Tekapo</a:t>
            </a:r>
            <a:endParaRPr lang="en-NZ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40504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Lake Alexandrina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5369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 map barrier game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 map globe draw mandarine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 map start peel mand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 map peeled mandarine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6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0" y="476672"/>
            <a:ext cx="7525571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990" y="5877272"/>
            <a:ext cx="752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Here is the world map flattened out like our mandarin. Can you see how the North and South poles are so stretched out compared to what they look like on a globe?</a:t>
            </a:r>
            <a:endParaRPr lang="en-NZ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5051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 map manadarin projection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768752" cy="5076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We ate our world. It was DELICIOUS.</a:t>
            </a:r>
            <a:endParaRPr lang="en-NZ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107</Words>
  <Application>Microsoft Office PowerPoint</Application>
  <PresentationFormat>On-screen Show (4:3)</PresentationFormat>
  <Paragraphs>20</Paragraphs>
  <Slides>9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jo.dudley</dc:creator>
  <cp:lastModifiedBy>Shelley Hersey</cp:lastModifiedBy>
  <cp:revision>23</cp:revision>
  <dcterms:created xsi:type="dcterms:W3CDTF">2015-06-04T11:54:25Z</dcterms:created>
  <dcterms:modified xsi:type="dcterms:W3CDTF">2015-12-03T19:51:45Z</dcterms:modified>
</cp:coreProperties>
</file>